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Libre Franklin"/>
      <p:bold r:id="rId19"/>
      <p:boldItalic r:id="rId20"/>
    </p:embeddedFont>
    <p:embeddedFont>
      <p:font typeface="Nunito ExtraLight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-boldItalic.fntdata"/><Relationship Id="rId22" Type="http://schemas.openxmlformats.org/officeDocument/2006/relationships/font" Target="fonts/NunitoExtraLight-bold.fntdata"/><Relationship Id="rId21" Type="http://schemas.openxmlformats.org/officeDocument/2006/relationships/font" Target="fonts/NunitoExtraLight-regular.fntdata"/><Relationship Id="rId24" Type="http://schemas.openxmlformats.org/officeDocument/2006/relationships/font" Target="fonts/NunitoExtraLight-boldItalic.fntdata"/><Relationship Id="rId23" Type="http://schemas.openxmlformats.org/officeDocument/2006/relationships/font" Target="fonts/NunitoExtra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ibreFranklin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d62dd532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8d62dd532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d62dd5329_1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8d62dd5329_1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8d62dd5329_1_3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d62dd5329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8d62dd5329_1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d62dd532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8d62dd532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8d62dd532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d62dd5329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d62dd5329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d62dd532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8d62dd532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d62dd5329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8d62dd5329_1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62dd5329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62dd5329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bf4801b6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bf4801b6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d62dd5329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d62dd5329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d62dd532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8d62dd5329_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d6d567a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d6d567a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d62dd532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8d62dd5329_1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0" Type="http://schemas.openxmlformats.org/officeDocument/2006/relationships/image" Target="../media/image26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992725" y="2061593"/>
            <a:ext cx="3086700" cy="3081900"/>
          </a:xfrm>
          <a:prstGeom prst="rect">
            <a:avLst/>
          </a:prstGeom>
          <a:solidFill>
            <a:srgbClr val="DE1E3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7079291" y="2061593"/>
            <a:ext cx="2057700" cy="1027200"/>
          </a:xfrm>
          <a:prstGeom prst="rect">
            <a:avLst/>
          </a:prstGeom>
          <a:solidFill>
            <a:srgbClr val="DE1E3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5448700" y="3834575"/>
            <a:ext cx="1630200" cy="1308900"/>
          </a:xfrm>
          <a:prstGeom prst="rect">
            <a:avLst/>
          </a:prstGeom>
          <a:solidFill>
            <a:srgbClr val="00384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411137" y="0"/>
            <a:ext cx="1668300" cy="2061600"/>
          </a:xfrm>
          <a:prstGeom prst="rect">
            <a:avLst/>
          </a:prstGeom>
          <a:solidFill>
            <a:srgbClr val="00384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20640"/>
            <a:ext cx="1284128" cy="513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14350" y="1930075"/>
            <a:ext cx="34785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0000"/>
                </a:solidFill>
              </a:rPr>
              <a:t>Python</a:t>
            </a:r>
            <a:r>
              <a:rPr b="0" i="0" lang="en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sz="3300"/>
              <a:t>Kirish</a:t>
            </a:r>
            <a:endParaRPr sz="700"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1013" y="-8952"/>
            <a:ext cx="2062984" cy="206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0229" y="3097216"/>
            <a:ext cx="2058540" cy="205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1275" y="1379025"/>
            <a:ext cx="1936637" cy="1936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0" y="0"/>
            <a:ext cx="9144000" cy="5391300"/>
          </a:xfrm>
          <a:prstGeom prst="rect">
            <a:avLst/>
          </a:prstGeom>
          <a:solidFill>
            <a:srgbClr val="00384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1186350" y="234100"/>
            <a:ext cx="67590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Python’ni qanday kompyuterga o’rnatamiz?</a:t>
            </a:r>
            <a:endParaRPr sz="3000"/>
          </a:p>
        </p:txBody>
      </p:sp>
      <p:sp>
        <p:nvSpPr>
          <p:cNvPr id="141" name="Google Shape;141;p22"/>
          <p:cNvSpPr txBox="1"/>
          <p:nvPr/>
        </p:nvSpPr>
        <p:spPr>
          <a:xfrm>
            <a:off x="620250" y="1260825"/>
            <a:ext cx="7538100" cy="16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Windows:</a:t>
            </a:r>
            <a:r>
              <a:rPr lang="en" sz="1900">
                <a:solidFill>
                  <a:srgbClr val="FFFFFF"/>
                </a:solidFill>
              </a:rPr>
              <a:t> </a:t>
            </a:r>
            <a:endParaRPr sz="19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python.org dan python dasturini yuklab olamiz 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Mac OSda: </a:t>
            </a:r>
            <a:endParaRPr b="1" sz="1900"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python.org yoki brew orqali yuklab olib o’rnatamiz</a:t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lt1"/>
                </a:solidFill>
              </a:rPr>
              <a:t>Linux (Debian):</a:t>
            </a:r>
            <a:r>
              <a:rPr lang="en" sz="1900">
                <a:solidFill>
                  <a:schemeClr val="lt1"/>
                </a:solidFill>
              </a:rPr>
              <a:t> 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</a:rPr>
              <a:t>Terminal dasturida “sudo apt install python3” bajariladi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625" y="110950"/>
            <a:ext cx="1024225" cy="10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-81569" y="0"/>
            <a:ext cx="4572000" cy="5143500"/>
          </a:xfrm>
          <a:prstGeom prst="rect">
            <a:avLst/>
          </a:prstGeom>
          <a:solidFill>
            <a:srgbClr val="DE1E3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366325" y="1850163"/>
            <a:ext cx="3676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Kodni qayerda yozamiz?</a:t>
            </a:r>
            <a:endParaRPr b="1" sz="28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388" y="136400"/>
            <a:ext cx="973299" cy="9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600" y="1401100"/>
            <a:ext cx="3339924" cy="33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5850" y="94575"/>
            <a:ext cx="1024225" cy="10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3875" y="161850"/>
            <a:ext cx="1024225" cy="10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0" y="0"/>
            <a:ext cx="9144000" cy="5391300"/>
          </a:xfrm>
          <a:prstGeom prst="rect">
            <a:avLst/>
          </a:prstGeom>
          <a:solidFill>
            <a:srgbClr val="00384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2564550" y="1837950"/>
            <a:ext cx="40149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 Falsafasi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(zen of python)</a:t>
            </a:r>
            <a:endParaRPr sz="2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0" l="0" r="0" t="10031"/>
          <a:stretch/>
        </p:blipFill>
        <p:spPr>
          <a:xfrm>
            <a:off x="751400" y="35250"/>
            <a:ext cx="7574434" cy="51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384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-19050"/>
            <a:ext cx="4572000" cy="5143500"/>
          </a:xfrm>
          <a:prstGeom prst="rect">
            <a:avLst/>
          </a:prstGeom>
          <a:solidFill>
            <a:srgbClr val="DE1E3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187052" y="2173351"/>
            <a:ext cx="41979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Mentor Haqida</a:t>
            </a:r>
            <a:endParaRPr sz="100"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10149" l="8961" r="8970" t="7464"/>
          <a:stretch/>
        </p:blipFill>
        <p:spPr>
          <a:xfrm>
            <a:off x="5578047" y="385101"/>
            <a:ext cx="2714100" cy="272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4"/>
          <p:cNvSpPr txBox="1"/>
          <p:nvPr/>
        </p:nvSpPr>
        <p:spPr>
          <a:xfrm>
            <a:off x="5446975" y="3234106"/>
            <a:ext cx="2976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Azimjon Pulatov</a:t>
            </a:r>
            <a:endParaRPr sz="2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Software Engineer at Super Dispatch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website: </a:t>
            </a:r>
            <a:r>
              <a:rPr b="1" lang="en" sz="1200">
                <a:solidFill>
                  <a:srgbClr val="FFFFFF"/>
                </a:solidFill>
              </a:rPr>
              <a:t>azimjon.com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366325" y="1850163"/>
            <a:ext cx="3676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Kodni qayerda yozamiz?</a:t>
            </a:r>
            <a:endParaRPr sz="700"/>
          </a:p>
        </p:txBody>
      </p:sp>
      <p:sp>
        <p:nvSpPr>
          <p:cNvPr id="76" name="Google Shape;76;p15"/>
          <p:cNvSpPr/>
          <p:nvPr/>
        </p:nvSpPr>
        <p:spPr>
          <a:xfrm>
            <a:off x="0" y="0"/>
            <a:ext cx="4536000" cy="5391300"/>
          </a:xfrm>
          <a:prstGeom prst="rect">
            <a:avLst/>
          </a:prstGeom>
          <a:solidFill>
            <a:srgbClr val="00384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87052" y="2173351"/>
            <a:ext cx="41979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Python</a:t>
            </a:r>
            <a:r>
              <a:rPr b="1" lang="en" sz="4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Haqida</a:t>
            </a:r>
            <a:endParaRPr sz="100"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5862" l="386" r="396" t="5853"/>
          <a:stretch/>
        </p:blipFill>
        <p:spPr>
          <a:xfrm>
            <a:off x="4536000" y="0"/>
            <a:ext cx="4608000" cy="53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22712" l="14105" r="13925" t="9550"/>
          <a:stretch/>
        </p:blipFill>
        <p:spPr>
          <a:xfrm>
            <a:off x="6502575" y="1443613"/>
            <a:ext cx="2256276" cy="22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00" y="1349275"/>
            <a:ext cx="2350601" cy="235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275" y="2023900"/>
            <a:ext cx="943276" cy="94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3925" y="1987538"/>
            <a:ext cx="1168375" cy="11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3576698" y="2271217"/>
            <a:ext cx="1260749" cy="6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447875" y="368750"/>
            <a:ext cx="3670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Dasturlash tili nima o’zi?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1638" y="1161287"/>
            <a:ext cx="1214579" cy="67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22338" y="3149850"/>
            <a:ext cx="1260750" cy="47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728" y="1535475"/>
            <a:ext cx="1156224" cy="11562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817900" y="252700"/>
            <a:ext cx="5441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Nunito"/>
                <a:ea typeface="Nunito"/>
                <a:cs typeface="Nunito"/>
                <a:sym typeface="Nunito"/>
              </a:rPr>
              <a:t>Dasturlash tillari 2 turgaga bo’linadi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06" y="1813945"/>
            <a:ext cx="1837311" cy="102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775" y="3177928"/>
            <a:ext cx="2231775" cy="83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073" y="1681014"/>
            <a:ext cx="1028575" cy="10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9180" y="2872663"/>
            <a:ext cx="2231783" cy="12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4363" y="4176500"/>
            <a:ext cx="2421400" cy="7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8022" y="1681021"/>
            <a:ext cx="1283985" cy="12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026" y="4229575"/>
            <a:ext cx="2886875" cy="6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048775" y="1067363"/>
            <a:ext cx="1458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Compiled</a:t>
            </a:r>
            <a:endParaRPr b="1" sz="2000"/>
          </a:p>
        </p:txBody>
      </p:sp>
      <p:sp>
        <p:nvSpPr>
          <p:cNvPr id="105" name="Google Shape;105;p17"/>
          <p:cNvSpPr txBox="1"/>
          <p:nvPr/>
        </p:nvSpPr>
        <p:spPr>
          <a:xfrm>
            <a:off x="6710498" y="978600"/>
            <a:ext cx="1967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Intrerpreted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5" y="0"/>
            <a:ext cx="9070248" cy="51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245825" y="1016000"/>
            <a:ext cx="23352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Guido van </a:t>
            </a:r>
            <a:endParaRPr sz="325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lnSpc>
                <a:spcPct val="7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5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Rossum</a:t>
            </a:r>
            <a:endParaRPr sz="325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Python </a:t>
            </a:r>
            <a:endParaRPr sz="195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dasturlash tili </a:t>
            </a:r>
            <a:endParaRPr sz="195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solidFill>
                  <a:schemeClr val="dk1"/>
                </a:solidFill>
                <a:latin typeface="Nunito ExtraLight"/>
                <a:ea typeface="Nunito ExtraLight"/>
                <a:cs typeface="Nunito ExtraLight"/>
                <a:sym typeface="Nunito ExtraLight"/>
              </a:rPr>
              <a:t>asoschisi</a:t>
            </a:r>
            <a:endParaRPr sz="1950">
              <a:solidFill>
                <a:schemeClr val="dk1"/>
              </a:solidFill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6645050" y="942250"/>
            <a:ext cx="22695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Nunito ExtraLight"/>
                <a:ea typeface="Nunito ExtraLight"/>
                <a:cs typeface="Nunito ExtraLight"/>
                <a:sym typeface="Nunito ExtraLight"/>
              </a:rPr>
              <a:t>Python </a:t>
            </a:r>
            <a:endParaRPr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latin typeface="Nunito ExtraLight"/>
                <a:ea typeface="Nunito ExtraLight"/>
                <a:cs typeface="Nunito ExtraLight"/>
                <a:sym typeface="Nunito ExtraLight"/>
              </a:rPr>
              <a:t>hamma uchun dasturlash tili</a:t>
            </a:r>
            <a:endParaRPr sz="195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-81569" y="0"/>
            <a:ext cx="4572000" cy="5143500"/>
          </a:xfrm>
          <a:prstGeom prst="rect">
            <a:avLst/>
          </a:prstGeom>
          <a:solidFill>
            <a:srgbClr val="DE1E3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915555" y="1818991"/>
            <a:ext cx="2559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Python qaysi sohalarda ishlatiladi?</a:t>
            </a:r>
            <a:endParaRPr sz="700"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8062" l="0" r="0" t="0"/>
          <a:stretch/>
        </p:blipFill>
        <p:spPr>
          <a:xfrm>
            <a:off x="4490425" y="159750"/>
            <a:ext cx="4653574" cy="42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4718500" y="1975950"/>
            <a:ext cx="1152300" cy="112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981" y="2123013"/>
            <a:ext cx="831186" cy="83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10793" l="0" r="0" t="6053"/>
          <a:stretch/>
        </p:blipFill>
        <p:spPr>
          <a:xfrm>
            <a:off x="-17250" y="0"/>
            <a:ext cx="9178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-81569" y="0"/>
            <a:ext cx="4572000" cy="5143500"/>
          </a:xfrm>
          <a:prstGeom prst="rect">
            <a:avLst/>
          </a:prstGeom>
          <a:solidFill>
            <a:srgbClr val="DE1E3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366325" y="1850163"/>
            <a:ext cx="3676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Pythonni kimlar ishlatadi?</a:t>
            </a:r>
            <a:endParaRPr sz="700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425" y="1199550"/>
            <a:ext cx="4634312" cy="25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